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varScale="1">
        <p:scale>
          <a:sx n="46" d="100"/>
          <a:sy n="46" d="100"/>
        </p:scale>
        <p:origin x="55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ught,Lyric" userId="6f48ba40-568c-4c9e-85eb-883eb952647b" providerId="ADAL" clId="{082E9984-997F-4C67-85E8-82B59DD35D6A}"/>
    <pc:docChg chg="custSel addSld modSld">
      <pc:chgData name="Vaught,Lyric" userId="6f48ba40-568c-4c9e-85eb-883eb952647b" providerId="ADAL" clId="{082E9984-997F-4C67-85E8-82B59DD35D6A}" dt="2017-10-22T22:12:09.262" v="591" actId="20577"/>
      <pc:docMkLst>
        <pc:docMk/>
      </pc:docMkLst>
      <pc:sldChg chg="modSp">
        <pc:chgData name="Vaught,Lyric" userId="6f48ba40-568c-4c9e-85eb-883eb952647b" providerId="ADAL" clId="{082E9984-997F-4C67-85E8-82B59DD35D6A}" dt="2017-10-22T21:50:28.264" v="382" actId="20577"/>
        <pc:sldMkLst>
          <pc:docMk/>
          <pc:sldMk cId="3965357218" sldId="264"/>
        </pc:sldMkLst>
        <pc:spChg chg="mod">
          <ac:chgData name="Vaught,Lyric" userId="6f48ba40-568c-4c9e-85eb-883eb952647b" providerId="ADAL" clId="{082E9984-997F-4C67-85E8-82B59DD35D6A}" dt="2017-10-22T21:41:30.622" v="26" actId="20577"/>
          <ac:spMkLst>
            <pc:docMk/>
            <pc:sldMk cId="3965357218" sldId="264"/>
            <ac:spMk id="2" creationId="{00000000-0000-0000-0000-000000000000}"/>
          </ac:spMkLst>
        </pc:spChg>
        <pc:spChg chg="mod">
          <ac:chgData name="Vaught,Lyric" userId="6f48ba40-568c-4c9e-85eb-883eb952647b" providerId="ADAL" clId="{082E9984-997F-4C67-85E8-82B59DD35D6A}" dt="2017-10-22T21:50:28.264" v="382" actId="20577"/>
          <ac:spMkLst>
            <pc:docMk/>
            <pc:sldMk cId="3965357218" sldId="264"/>
            <ac:spMk id="3" creationId="{00000000-0000-0000-0000-000000000000}"/>
          </ac:spMkLst>
        </pc:spChg>
      </pc:sldChg>
      <pc:sldChg chg="modSp add">
        <pc:chgData name="Vaught,Lyric" userId="6f48ba40-568c-4c9e-85eb-883eb952647b" providerId="ADAL" clId="{082E9984-997F-4C67-85E8-82B59DD35D6A}" dt="2017-10-22T22:11:11.982" v="520" actId="20577"/>
        <pc:sldMkLst>
          <pc:docMk/>
          <pc:sldMk cId="3708799233" sldId="265"/>
        </pc:sldMkLst>
        <pc:spChg chg="mod">
          <ac:chgData name="Vaught,Lyric" userId="6f48ba40-568c-4c9e-85eb-883eb952647b" providerId="ADAL" clId="{082E9984-997F-4C67-85E8-82B59DD35D6A}" dt="2017-10-22T22:03:40.044" v="402" actId="20577"/>
          <ac:spMkLst>
            <pc:docMk/>
            <pc:sldMk cId="3708799233" sldId="265"/>
            <ac:spMk id="2" creationId="{E5648907-AC79-48A8-8093-22A7EC9DA1C7}"/>
          </ac:spMkLst>
        </pc:spChg>
        <pc:spChg chg="mod">
          <ac:chgData name="Vaught,Lyric" userId="6f48ba40-568c-4c9e-85eb-883eb952647b" providerId="ADAL" clId="{082E9984-997F-4C67-85E8-82B59DD35D6A}" dt="2017-10-22T22:11:11.982" v="520" actId="20577"/>
          <ac:spMkLst>
            <pc:docMk/>
            <pc:sldMk cId="3708799233" sldId="265"/>
            <ac:spMk id="3" creationId="{2510F331-AFB5-4765-94B9-41FF220419D3}"/>
          </ac:spMkLst>
        </pc:spChg>
      </pc:sldChg>
      <pc:sldChg chg="modSp add">
        <pc:chgData name="Vaught,Lyric" userId="6f48ba40-568c-4c9e-85eb-883eb952647b" providerId="ADAL" clId="{082E9984-997F-4C67-85E8-82B59DD35D6A}" dt="2017-10-22T22:11:34.154" v="551" actId="5793"/>
        <pc:sldMkLst>
          <pc:docMk/>
          <pc:sldMk cId="1983619250" sldId="266"/>
        </pc:sldMkLst>
        <pc:spChg chg="mod">
          <ac:chgData name="Vaught,Lyric" userId="6f48ba40-568c-4c9e-85eb-883eb952647b" providerId="ADAL" clId="{082E9984-997F-4C67-85E8-82B59DD35D6A}" dt="2017-10-22T22:04:01.646" v="433" actId="20577"/>
          <ac:spMkLst>
            <pc:docMk/>
            <pc:sldMk cId="1983619250" sldId="266"/>
            <ac:spMk id="2" creationId="{0491CEFB-4BE5-4DE3-858A-D24395574E8A}"/>
          </ac:spMkLst>
        </pc:spChg>
        <pc:spChg chg="mod">
          <ac:chgData name="Vaught,Lyric" userId="6f48ba40-568c-4c9e-85eb-883eb952647b" providerId="ADAL" clId="{082E9984-997F-4C67-85E8-82B59DD35D6A}" dt="2017-10-22T22:11:34.154" v="551" actId="5793"/>
          <ac:spMkLst>
            <pc:docMk/>
            <pc:sldMk cId="1983619250" sldId="266"/>
            <ac:spMk id="3" creationId="{47CF0385-4495-496C-B5CD-03CFBAE16A49}"/>
          </ac:spMkLst>
        </pc:spChg>
      </pc:sldChg>
      <pc:sldChg chg="modSp add">
        <pc:chgData name="Vaught,Lyric" userId="6f48ba40-568c-4c9e-85eb-883eb952647b" providerId="ADAL" clId="{082E9984-997F-4C67-85E8-82B59DD35D6A}" dt="2017-10-22T22:12:09.262" v="591" actId="20577"/>
        <pc:sldMkLst>
          <pc:docMk/>
          <pc:sldMk cId="462625391" sldId="267"/>
        </pc:sldMkLst>
        <pc:spChg chg="mod">
          <ac:chgData name="Vaught,Lyric" userId="6f48ba40-568c-4c9e-85eb-883eb952647b" providerId="ADAL" clId="{082E9984-997F-4C67-85E8-82B59DD35D6A}" dt="2017-10-22T22:04:21.963" v="465" actId="20577"/>
          <ac:spMkLst>
            <pc:docMk/>
            <pc:sldMk cId="462625391" sldId="267"/>
            <ac:spMk id="2" creationId="{4ECC12F1-BC90-443B-932D-F8783DBF1CA4}"/>
          </ac:spMkLst>
        </pc:spChg>
        <pc:spChg chg="mod">
          <ac:chgData name="Vaught,Lyric" userId="6f48ba40-568c-4c9e-85eb-883eb952647b" providerId="ADAL" clId="{082E9984-997F-4C67-85E8-82B59DD35D6A}" dt="2017-10-22T22:12:09.262" v="591" actId="20577"/>
          <ac:spMkLst>
            <pc:docMk/>
            <pc:sldMk cId="462625391" sldId="267"/>
            <ac:spMk id="3" creationId="{7BBEC6FA-26B1-42BA-BEB7-8B94DAF0976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10/24/2017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10/24/2017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10/24/2017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10/24/2017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10800000" flipV="1">
            <a:off x="1154955" y="1248229"/>
            <a:ext cx="8825658" cy="2002971"/>
          </a:xfrm>
        </p:spPr>
        <p:txBody>
          <a:bodyPr/>
          <a:lstStyle/>
          <a:p>
            <a:r>
              <a:rPr lang="en-US" b="1" dirty="0"/>
              <a:t>Parrot in the Oven  </a:t>
            </a:r>
            <a:r>
              <a:rPr lang="en-US" sz="2000" dirty="0"/>
              <a:t>By. Victor Martinez</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07697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8907-AC79-48A8-8093-22A7EC9DA1C7}"/>
              </a:ext>
            </a:extLst>
          </p:cNvPr>
          <p:cNvSpPr>
            <a:spLocks noGrp="1"/>
          </p:cNvSpPr>
          <p:nvPr>
            <p:ph type="title"/>
          </p:nvPr>
        </p:nvSpPr>
        <p:spPr/>
        <p:txBody>
          <a:bodyPr/>
          <a:lstStyle/>
          <a:p>
            <a:r>
              <a:rPr lang="en-US" dirty="0"/>
              <a:t>								Theme 1</a:t>
            </a:r>
          </a:p>
        </p:txBody>
      </p:sp>
      <p:sp>
        <p:nvSpPr>
          <p:cNvPr id="3" name="Content Placeholder 2">
            <a:extLst>
              <a:ext uri="{FF2B5EF4-FFF2-40B4-BE49-F238E27FC236}">
                <a16:creationId xmlns:a16="http://schemas.microsoft.com/office/drawing/2014/main" id="{2510F331-AFB5-4765-94B9-41FF220419D3}"/>
              </a:ext>
            </a:extLst>
          </p:cNvPr>
          <p:cNvSpPr>
            <a:spLocks noGrp="1"/>
          </p:cNvSpPr>
          <p:nvPr>
            <p:ph idx="1"/>
          </p:nvPr>
        </p:nvSpPr>
        <p:spPr/>
        <p:txBody>
          <a:bodyPr/>
          <a:lstStyle/>
          <a:p>
            <a:pPr marL="0" indent="0">
              <a:buNone/>
            </a:pPr>
            <a:r>
              <a:rPr lang="en-US" dirty="0"/>
              <a:t>You have to make the best of what you got</a:t>
            </a:r>
            <a:r>
              <a:rPr lang="en-US" dirty="0" smtClean="0"/>
              <a:t>. I know this because in the book it says he was trying to do good even though he was poor and the rest of his family were let downs.</a:t>
            </a:r>
            <a:endParaRPr lang="en-US" dirty="0"/>
          </a:p>
        </p:txBody>
      </p:sp>
    </p:spTree>
    <p:extLst>
      <p:ext uri="{BB962C8B-B14F-4D97-AF65-F5344CB8AC3E}">
        <p14:creationId xmlns:p14="http://schemas.microsoft.com/office/powerpoint/2010/main" val="3708799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1CEFB-4BE5-4DE3-858A-D24395574E8A}"/>
              </a:ext>
            </a:extLst>
          </p:cNvPr>
          <p:cNvSpPr>
            <a:spLocks noGrp="1"/>
          </p:cNvSpPr>
          <p:nvPr>
            <p:ph type="title"/>
          </p:nvPr>
        </p:nvSpPr>
        <p:spPr/>
        <p:txBody>
          <a:bodyPr/>
          <a:lstStyle/>
          <a:p>
            <a:r>
              <a:rPr lang="en-US" dirty="0"/>
              <a:t>                       Theme 2</a:t>
            </a:r>
          </a:p>
        </p:txBody>
      </p:sp>
      <p:sp>
        <p:nvSpPr>
          <p:cNvPr id="3" name="Content Placeholder 2">
            <a:extLst>
              <a:ext uri="{FF2B5EF4-FFF2-40B4-BE49-F238E27FC236}">
                <a16:creationId xmlns:a16="http://schemas.microsoft.com/office/drawing/2014/main" id="{47CF0385-4495-496C-B5CD-03CFBAE16A49}"/>
              </a:ext>
            </a:extLst>
          </p:cNvPr>
          <p:cNvSpPr>
            <a:spLocks noGrp="1"/>
          </p:cNvSpPr>
          <p:nvPr>
            <p:ph idx="1"/>
          </p:nvPr>
        </p:nvSpPr>
        <p:spPr/>
        <p:txBody>
          <a:bodyPr/>
          <a:lstStyle/>
          <a:p>
            <a:pPr marL="0" indent="0">
              <a:buNone/>
            </a:pPr>
            <a:r>
              <a:rPr lang="en-US" dirty="0"/>
              <a:t>Don’t fall into peer pressure</a:t>
            </a:r>
            <a:r>
              <a:rPr lang="en-US" dirty="0" smtClean="0"/>
              <a:t>. In the book it also says that his brother was in a gang and his father was a drunk abusive man. But </a:t>
            </a:r>
            <a:r>
              <a:rPr lang="en-US" dirty="0"/>
              <a:t>M</a:t>
            </a:r>
            <a:r>
              <a:rPr lang="en-US" dirty="0" smtClean="0"/>
              <a:t>anny tried to stay on track and do good.</a:t>
            </a:r>
            <a:endParaRPr lang="en-US" dirty="0"/>
          </a:p>
        </p:txBody>
      </p:sp>
    </p:spTree>
    <p:extLst>
      <p:ext uri="{BB962C8B-B14F-4D97-AF65-F5344CB8AC3E}">
        <p14:creationId xmlns:p14="http://schemas.microsoft.com/office/powerpoint/2010/main" val="1983619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C12F1-BC90-443B-932D-F8783DBF1CA4}"/>
              </a:ext>
            </a:extLst>
          </p:cNvPr>
          <p:cNvSpPr>
            <a:spLocks noGrp="1"/>
          </p:cNvSpPr>
          <p:nvPr>
            <p:ph type="title"/>
          </p:nvPr>
        </p:nvSpPr>
        <p:spPr/>
        <p:txBody>
          <a:bodyPr/>
          <a:lstStyle/>
          <a:p>
            <a:r>
              <a:rPr lang="en-US" dirty="0"/>
              <a:t>                        Theme 3</a:t>
            </a:r>
          </a:p>
        </p:txBody>
      </p:sp>
      <p:sp>
        <p:nvSpPr>
          <p:cNvPr id="3" name="Content Placeholder 2">
            <a:extLst>
              <a:ext uri="{FF2B5EF4-FFF2-40B4-BE49-F238E27FC236}">
                <a16:creationId xmlns:a16="http://schemas.microsoft.com/office/drawing/2014/main" id="{7BBEC6FA-26B1-42BA-BEB7-8B94DAF0976F}"/>
              </a:ext>
            </a:extLst>
          </p:cNvPr>
          <p:cNvSpPr>
            <a:spLocks noGrp="1"/>
          </p:cNvSpPr>
          <p:nvPr>
            <p:ph idx="1"/>
          </p:nvPr>
        </p:nvSpPr>
        <p:spPr/>
        <p:txBody>
          <a:bodyPr/>
          <a:lstStyle/>
          <a:p>
            <a:pPr marL="0" indent="0">
              <a:buNone/>
            </a:pPr>
            <a:r>
              <a:rPr lang="en-US" dirty="0"/>
              <a:t>You can always change your life style</a:t>
            </a:r>
            <a:r>
              <a:rPr lang="en-US" dirty="0" smtClean="0"/>
              <a:t>. When Manny joins a gang he starts getting into some serious trouble then one day he gets jumped and his friend and him are being chased for stealing a purse so Manny gets away and decides the gang life </a:t>
            </a:r>
            <a:r>
              <a:rPr lang="en-US" smtClean="0"/>
              <a:t>isn’t for him.</a:t>
            </a:r>
            <a:endParaRPr lang="en-US"/>
          </a:p>
        </p:txBody>
      </p:sp>
    </p:spTree>
    <p:extLst>
      <p:ext uri="{BB962C8B-B14F-4D97-AF65-F5344CB8AC3E}">
        <p14:creationId xmlns:p14="http://schemas.microsoft.com/office/powerpoint/2010/main" val="462625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Summary Of Parrot in the Oven </a:t>
            </a:r>
          </a:p>
        </p:txBody>
      </p:sp>
      <p:sp>
        <p:nvSpPr>
          <p:cNvPr id="3" name="Content Placeholder 2"/>
          <p:cNvSpPr>
            <a:spLocks noGrp="1"/>
          </p:cNvSpPr>
          <p:nvPr>
            <p:ph idx="1"/>
          </p:nvPr>
        </p:nvSpPr>
        <p:spPr/>
        <p:txBody>
          <a:bodyPr>
            <a:normAutofit fontScale="85000" lnSpcReduction="20000"/>
          </a:bodyPr>
          <a:lstStyle/>
          <a:p>
            <a:pPr marL="0" indent="0">
              <a:buNone/>
            </a:pPr>
            <a:r>
              <a:rPr lang="en-US" sz="3200" dirty="0"/>
              <a:t>This book took place in at little town near the Mexico’s border. It is a family with the main character as many he has a sister a brother an abusive dad that cant keep a job and a mother that is why this family is so poor. Manny’s brother cant keep a job either so he joins a gang. Manny on the other refuses to join  gang. But eventually he decides to join one and now he is getting in so much. Then he gets jumped one day and also the cops are chasing his friend for stealing a purse so then many realizes that that life isn’t for him and he stops.</a:t>
            </a:r>
          </a:p>
        </p:txBody>
      </p:sp>
    </p:spTree>
    <p:extLst>
      <p:ext uri="{BB962C8B-B14F-4D97-AF65-F5344CB8AC3E}">
        <p14:creationId xmlns:p14="http://schemas.microsoft.com/office/powerpoint/2010/main" val="3456507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Plot diagram</a:t>
            </a:r>
          </a:p>
        </p:txBody>
      </p:sp>
      <p:sp>
        <p:nvSpPr>
          <p:cNvPr id="3" name="Content Placeholder 2"/>
          <p:cNvSpPr>
            <a:spLocks noGrp="1"/>
          </p:cNvSpPr>
          <p:nvPr>
            <p:ph idx="1"/>
          </p:nvPr>
        </p:nvSpPr>
        <p:spPr/>
        <p:txBody>
          <a:bodyPr/>
          <a:lstStyle/>
          <a:p>
            <a:pPr marL="0" indent="0">
              <a:buNone/>
            </a:pPr>
            <a:r>
              <a:rPr lang="en-US" dirty="0"/>
              <a:t>In the introduction it is talking about were many grew up and how the life was.</a:t>
            </a:r>
          </a:p>
          <a:p>
            <a:pPr marL="0" indent="0">
              <a:buNone/>
            </a:pPr>
            <a:r>
              <a:rPr lang="en-US" dirty="0"/>
              <a:t>Rising action they tell us how his family is broken and there poor because nobody can keep a job besides mom.</a:t>
            </a:r>
          </a:p>
          <a:p>
            <a:pPr marL="0" indent="0">
              <a:buNone/>
            </a:pPr>
            <a:r>
              <a:rPr lang="en-US" dirty="0"/>
              <a:t>Rising action 2 They say how Manny’s brother is in a gang and how Manny isn’t like that</a:t>
            </a:r>
          </a:p>
          <a:p>
            <a:pPr marL="0" indent="0">
              <a:buNone/>
            </a:pPr>
            <a:r>
              <a:rPr lang="en-US" dirty="0"/>
              <a:t>Rising action  3 They say how Manny joins a gang.</a:t>
            </a:r>
          </a:p>
          <a:p>
            <a:pPr marL="0" indent="0">
              <a:buNone/>
            </a:pPr>
            <a:r>
              <a:rPr lang="en-US" dirty="0"/>
              <a:t>Climax they say how he gets jumped and his friend is getting chased by the cops because he stole a purse</a:t>
            </a:r>
          </a:p>
          <a:p>
            <a:pPr marL="0" indent="0">
              <a:buNone/>
            </a:pPr>
            <a:r>
              <a:rPr lang="en-US" dirty="0"/>
              <a:t>Resolution it is </a:t>
            </a:r>
          </a:p>
        </p:txBody>
      </p:sp>
    </p:spTree>
    <p:extLst>
      <p:ext uri="{BB962C8B-B14F-4D97-AF65-F5344CB8AC3E}">
        <p14:creationId xmlns:p14="http://schemas.microsoft.com/office/powerpoint/2010/main" val="1047714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Setting</a:t>
            </a:r>
          </a:p>
        </p:txBody>
      </p:sp>
      <p:sp>
        <p:nvSpPr>
          <p:cNvPr id="3" name="Content Placeholder 2"/>
          <p:cNvSpPr>
            <a:spLocks noGrp="1"/>
          </p:cNvSpPr>
          <p:nvPr>
            <p:ph idx="1"/>
          </p:nvPr>
        </p:nvSpPr>
        <p:spPr>
          <a:xfrm>
            <a:off x="1103312" y="2030506"/>
            <a:ext cx="8946541" cy="4217893"/>
          </a:xfrm>
        </p:spPr>
        <p:txBody>
          <a:bodyPr/>
          <a:lstStyle/>
          <a:p>
            <a:pPr marL="0" indent="0">
              <a:buNone/>
            </a:pPr>
            <a:r>
              <a:rPr lang="en-US" dirty="0"/>
              <a:t>It takes place in the 90s near the border to Mexico but it is in the US  the author really likes Manny but not so much the dad I feel like Manny and the author has a very good relationship. I can tell this by how he makes Manny bad just to show him a life lesson and make him good.</a:t>
            </a:r>
          </a:p>
        </p:txBody>
      </p:sp>
    </p:spTree>
    <p:extLst>
      <p:ext uri="{BB962C8B-B14F-4D97-AF65-F5344CB8AC3E}">
        <p14:creationId xmlns:p14="http://schemas.microsoft.com/office/powerpoint/2010/main" val="90099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Main Character</a:t>
            </a:r>
          </a:p>
        </p:txBody>
      </p:sp>
      <p:sp>
        <p:nvSpPr>
          <p:cNvPr id="3" name="Content Placeholder 2"/>
          <p:cNvSpPr>
            <a:spLocks noGrp="1"/>
          </p:cNvSpPr>
          <p:nvPr>
            <p:ph idx="1"/>
          </p:nvPr>
        </p:nvSpPr>
        <p:spPr>
          <a:xfrm>
            <a:off x="646112" y="2052918"/>
            <a:ext cx="9403742" cy="4195481"/>
          </a:xfrm>
        </p:spPr>
        <p:txBody>
          <a:bodyPr/>
          <a:lstStyle/>
          <a:p>
            <a:pPr marL="0" indent="0">
              <a:buNone/>
            </a:pPr>
            <a:r>
              <a:rPr lang="en-US" dirty="0"/>
              <a:t>Traits. Manny is are main character he is smart, nice, independent, and rarely gets in trouble in the beginning but as the story progress on  he gets worst and worst.</a:t>
            </a:r>
          </a:p>
          <a:p>
            <a:pPr marL="0" indent="0">
              <a:buNone/>
            </a:pPr>
            <a:r>
              <a:rPr lang="en-US" dirty="0"/>
              <a:t>Influences. He is influenced by his family to start doing bad things to get money and other items to make him and his families life better. He is also influence by his brother and his so called friends to do bad things like stealing purses. But in the end he is influenced by his sisters to stop being a bad kid.</a:t>
            </a:r>
          </a:p>
          <a:p>
            <a:pPr marL="0" indent="0">
              <a:buNone/>
            </a:pPr>
            <a:r>
              <a:rPr lang="en-US" dirty="0"/>
              <a:t> Point of view. Manny sees the people as money u have upper class hundred dollar bills, some in between, then u got pennies. He sees his self as a penny at first.</a:t>
            </a:r>
          </a:p>
        </p:txBody>
      </p:sp>
    </p:spTree>
    <p:extLst>
      <p:ext uri="{BB962C8B-B14F-4D97-AF65-F5344CB8AC3E}">
        <p14:creationId xmlns:p14="http://schemas.microsoft.com/office/powerpoint/2010/main" val="48279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Main conflict</a:t>
            </a:r>
          </a:p>
        </p:txBody>
      </p:sp>
      <p:sp>
        <p:nvSpPr>
          <p:cNvPr id="3" name="Content Placeholder 2"/>
          <p:cNvSpPr>
            <a:spLocks noGrp="1"/>
          </p:cNvSpPr>
          <p:nvPr>
            <p:ph idx="1"/>
          </p:nvPr>
        </p:nvSpPr>
        <p:spPr/>
        <p:txBody>
          <a:bodyPr/>
          <a:lstStyle/>
          <a:p>
            <a:r>
              <a:rPr lang="en-US" dirty="0"/>
              <a:t>The main conflict is that Manny has joined a gang and is committing some serious crimes. In the text page 197 it talks about how “Manny’s friend had stole a purse from someone and Manny had just gotten jumped and how him and his friend are running from the cops”.</a:t>
            </a:r>
          </a:p>
        </p:txBody>
      </p:sp>
    </p:spTree>
    <p:extLst>
      <p:ext uri="{BB962C8B-B14F-4D97-AF65-F5344CB8AC3E}">
        <p14:creationId xmlns:p14="http://schemas.microsoft.com/office/powerpoint/2010/main" val="359355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Most impactful signpost</a:t>
            </a:r>
          </a:p>
        </p:txBody>
      </p:sp>
      <p:sp>
        <p:nvSpPr>
          <p:cNvPr id="3" name="Content Placeholder 2"/>
          <p:cNvSpPr>
            <a:spLocks noGrp="1"/>
          </p:cNvSpPr>
          <p:nvPr>
            <p:ph idx="1"/>
          </p:nvPr>
        </p:nvSpPr>
        <p:spPr/>
        <p:txBody>
          <a:bodyPr/>
          <a:lstStyle/>
          <a:p>
            <a:pPr marL="0" indent="0">
              <a:buNone/>
            </a:pPr>
            <a:r>
              <a:rPr lang="en-US" dirty="0"/>
              <a:t>The most impactful signpost was the contrast and contradiction one where it talks about Manny joining a gang because this makes the entire story. I think Manny was doing this just to make life better.</a:t>
            </a:r>
          </a:p>
        </p:txBody>
      </p:sp>
    </p:spTree>
    <p:extLst>
      <p:ext uri="{BB962C8B-B14F-4D97-AF65-F5344CB8AC3E}">
        <p14:creationId xmlns:p14="http://schemas.microsoft.com/office/powerpoint/2010/main" val="4093757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Compare novel to another story</a:t>
            </a:r>
          </a:p>
        </p:txBody>
      </p:sp>
      <p:sp>
        <p:nvSpPr>
          <p:cNvPr id="3" name="Content Placeholder 2"/>
          <p:cNvSpPr>
            <a:spLocks noGrp="1"/>
          </p:cNvSpPr>
          <p:nvPr>
            <p:ph idx="1"/>
          </p:nvPr>
        </p:nvSpPr>
        <p:spPr/>
        <p:txBody>
          <a:bodyPr/>
          <a:lstStyle/>
          <a:p>
            <a:pPr marL="0" indent="0">
              <a:buNone/>
            </a:pPr>
            <a:r>
              <a:rPr lang="en-US" dirty="0"/>
              <a:t>Manny from the book Parrot in the Oven is just like Margot from the short story Summer for a Day they both are very smart students . They also they both don’t have that many friends. Also the stories have the same type of plot.</a:t>
            </a:r>
          </a:p>
        </p:txBody>
      </p:sp>
    </p:spTree>
    <p:extLst>
      <p:ext uri="{BB962C8B-B14F-4D97-AF65-F5344CB8AC3E}">
        <p14:creationId xmlns:p14="http://schemas.microsoft.com/office/powerpoint/2010/main" val="3983821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Conclusion</a:t>
            </a:r>
          </a:p>
        </p:txBody>
      </p:sp>
      <p:sp>
        <p:nvSpPr>
          <p:cNvPr id="3" name="Content Placeholder 2"/>
          <p:cNvSpPr>
            <a:spLocks noGrp="1"/>
          </p:cNvSpPr>
          <p:nvPr>
            <p:ph idx="1"/>
          </p:nvPr>
        </p:nvSpPr>
        <p:spPr/>
        <p:txBody>
          <a:bodyPr/>
          <a:lstStyle/>
          <a:p>
            <a:pPr marL="0" indent="0">
              <a:buNone/>
            </a:pPr>
            <a:r>
              <a:rPr lang="en-US" dirty="0"/>
              <a:t>The most memorable aspect of my book was about how he is striving for  to be grate and how he is doing this to not be poor and how in the middle of his life he gets drifted away from his goal. I would recommend this book to my older brother because it is </a:t>
            </a:r>
            <a:r>
              <a:rPr lang="en-US" dirty="0" err="1"/>
              <a:t>kinda</a:t>
            </a:r>
            <a:r>
              <a:rPr lang="en-US" dirty="0"/>
              <a:t> like his life.</a:t>
            </a:r>
          </a:p>
        </p:txBody>
      </p:sp>
    </p:spTree>
    <p:extLst>
      <p:ext uri="{BB962C8B-B14F-4D97-AF65-F5344CB8AC3E}">
        <p14:creationId xmlns:p14="http://schemas.microsoft.com/office/powerpoint/2010/main" val="3965357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143</TotalTime>
  <Words>781</Words>
  <Application>Microsoft Office PowerPoint</Application>
  <PresentationFormat>Widescreen</PresentationFormat>
  <Paragraphs>30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Parrot in the Oven  By. Victor Martinez</vt:lpstr>
      <vt:lpstr>     Summary Of Parrot in the Oven </vt:lpstr>
      <vt:lpstr>                 Plot diagram</vt:lpstr>
      <vt:lpstr>                         Setting</vt:lpstr>
      <vt:lpstr>                Main Character</vt:lpstr>
      <vt:lpstr>                       Main conflict</vt:lpstr>
      <vt:lpstr>         Most impactful signpost</vt:lpstr>
      <vt:lpstr>Compare novel to another story</vt:lpstr>
      <vt:lpstr>       Conclusion</vt:lpstr>
      <vt:lpstr>        Theme 1</vt:lpstr>
      <vt:lpstr>                       Theme 2</vt:lpstr>
      <vt:lpstr>                        Theme 3</vt:lpstr>
    </vt:vector>
  </TitlesOfParts>
  <Company>Fort Wayne Community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Parrot in the Oven  By. Victor Martinez</dc:title>
  <dc:creator>Vaught,Lyric</dc:creator>
  <cp:lastModifiedBy>Vaught,Lyric</cp:lastModifiedBy>
  <cp:revision>15</cp:revision>
  <dcterms:created xsi:type="dcterms:W3CDTF">2017-10-16T13:05:02Z</dcterms:created>
  <dcterms:modified xsi:type="dcterms:W3CDTF">2017-10-24T12:42:16Z</dcterms:modified>
</cp:coreProperties>
</file>